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475E-6BDD-45EC-994E-8C963439A94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8E9C-DBC6-4C26-87E4-4DDB14557D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6357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Роль </a:t>
            </a:r>
            <a:r>
              <a:rPr lang="ru-RU" sz="4800" b="1" i="1" dirty="0" err="1" smtClean="0"/>
              <a:t>практико</a:t>
            </a:r>
            <a:r>
              <a:rPr lang="ru-RU" sz="4800" b="1" i="1" dirty="0" smtClean="0"/>
              <a:t>- ориентированных задач в обучении математики.</a:t>
            </a:r>
            <a:endParaRPr lang="ru-RU" sz="4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4572008"/>
            <a:ext cx="533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Рязанова М. А.</a:t>
            </a:r>
          </a:p>
          <a:p>
            <a:r>
              <a:rPr lang="ru-RU" sz="2400" dirty="0" smtClean="0"/>
              <a:t>МБОУ </a:t>
            </a:r>
            <a:r>
              <a:rPr lang="ru-RU" sz="2400" dirty="0"/>
              <a:t>«Кадетская школа №46 г.Пензы»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Презентация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Презентация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Презентация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Презентация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Презентация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571480"/>
            <a:ext cx="80724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Урок – практикум «Масштаб»</a:t>
            </a:r>
          </a:p>
          <a:p>
            <a:endParaRPr lang="ru-RU" i="1" dirty="0" smtClean="0"/>
          </a:p>
          <a:p>
            <a:pPr>
              <a:buFont typeface="Arial" pitchFamily="34" charset="0"/>
              <a:buChar char="•"/>
            </a:pPr>
            <a:r>
              <a:rPr lang="ru-RU" sz="2800" i="1" dirty="0" smtClean="0"/>
              <a:t>Основной инструмент - карта Пензенской области. Зная расстояние между Пензой и Кузнецком, обучающиеся находят масштаб карты, и потом с его помощью находят расстояние между двумя любыми пунктами на карте.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/>
              <a:t> </a:t>
            </a:r>
            <a:r>
              <a:rPr lang="ru-RU" sz="2800" i="1" dirty="0" smtClean="0"/>
              <a:t>Простые технические чертежи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/>
              <a:t> Фото микроорганизмов</a:t>
            </a:r>
          </a:p>
          <a:p>
            <a:endParaRPr lang="ru-RU" i="1" dirty="0"/>
          </a:p>
          <a:p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Презентация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Презентация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18" y="1071546"/>
            <a:ext cx="82954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«Определение высоты предмета»</a:t>
            </a:r>
          </a:p>
          <a:p>
            <a:endParaRPr lang="ru-RU" sz="32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i="1" dirty="0" smtClean="0"/>
              <a:t>с помощью шеста с вращающейся планкой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i="1" dirty="0" smtClean="0"/>
              <a:t>с помощью зеркала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i="1" dirty="0"/>
              <a:t>с</a:t>
            </a:r>
            <a:r>
              <a:rPr lang="ru-RU" sz="3200" i="1" dirty="0" smtClean="0"/>
              <a:t> помощью тени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\Desktop\Презентация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Презентация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ом\Desktop\Презентация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ом\Desktop\Презентация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ом\Desktop\Презентация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ом\Desktop\Презентация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ация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Презентация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Презентация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Презентация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Презентация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Презентация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Презентация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</cp:revision>
  <dcterms:created xsi:type="dcterms:W3CDTF">2020-03-21T15:20:22Z</dcterms:created>
  <dcterms:modified xsi:type="dcterms:W3CDTF">2020-03-21T15:50:33Z</dcterms:modified>
</cp:coreProperties>
</file>